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0" r:id="rId4"/>
    <p:sldId id="291" r:id="rId5"/>
    <p:sldId id="258" r:id="rId6"/>
    <p:sldId id="259" r:id="rId7"/>
    <p:sldId id="260" r:id="rId8"/>
    <p:sldId id="261" r:id="rId9"/>
    <p:sldId id="283" r:id="rId10"/>
    <p:sldId id="284" r:id="rId11"/>
    <p:sldId id="264" r:id="rId12"/>
    <p:sldId id="287" r:id="rId13"/>
    <p:sldId id="265" r:id="rId14"/>
    <p:sldId id="266" r:id="rId15"/>
    <p:sldId id="267" r:id="rId16"/>
    <p:sldId id="268" r:id="rId17"/>
    <p:sldId id="286" r:id="rId18"/>
    <p:sldId id="269" r:id="rId19"/>
    <p:sldId id="27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9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6E9B5-F040-4980-AA3D-465099B23893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76191-BF83-4E29-B6E3-3A0C876CF53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levinecentral.com/ham/grid_square.php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447800"/>
            <a:ext cx="9144000" cy="1219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</a:t>
            </a:r>
            <a:r>
              <a:rPr lang="en-US" b="1" dirty="0" err="1" smtClean="0"/>
              <a:t>Winlink</a:t>
            </a:r>
            <a:r>
              <a:rPr lang="en-US" b="1" dirty="0" smtClean="0"/>
              <a:t> Express” </a:t>
            </a:r>
            <a:r>
              <a:rPr lang="en-US" b="1" dirty="0" err="1" smtClean="0"/>
              <a:t>Pactor</a:t>
            </a:r>
            <a:r>
              <a:rPr lang="en-US" b="1" dirty="0" smtClean="0"/>
              <a:t> setup</a:t>
            </a:r>
            <a:br>
              <a:rPr lang="en-US" b="1" dirty="0" smtClean="0"/>
            </a:br>
            <a:r>
              <a:rPr lang="en-US" sz="3600" dirty="0" smtClean="0"/>
              <a:t>(f</a:t>
            </a:r>
            <a:r>
              <a:rPr lang="en-US" sz="3600" dirty="0" smtClean="0"/>
              <a:t>ormally RMS Express)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429000"/>
            <a:ext cx="6400800" cy="1752600"/>
          </a:xfrm>
        </p:spPr>
        <p:txBody>
          <a:bodyPr/>
          <a:lstStyle/>
          <a:p>
            <a:r>
              <a:rPr lang="en-US" dirty="0" smtClean="0"/>
              <a:t>Starting with Airmail 2000 for </a:t>
            </a:r>
          </a:p>
          <a:p>
            <a:r>
              <a:rPr lang="en-US" dirty="0" smtClean="0"/>
              <a:t>HF Radio and SCS </a:t>
            </a:r>
            <a:r>
              <a:rPr lang="en-US" dirty="0" err="1" smtClean="0"/>
              <a:t>Pactor</a:t>
            </a:r>
            <a:r>
              <a:rPr lang="en-US" dirty="0" smtClean="0"/>
              <a:t> TNC </a:t>
            </a:r>
            <a:r>
              <a:rPr lang="en-US" dirty="0" smtClean="0"/>
              <a:t>setup </a:t>
            </a:r>
            <a:endParaRPr lang="en-US" dirty="0" smtClean="0"/>
          </a:p>
          <a:p>
            <a:endParaRPr lang="en-US" dirty="0" smtClean="0"/>
          </a:p>
        </p:txBody>
      </p:sp>
      <p:pic>
        <p:nvPicPr>
          <p:cNvPr id="19458" name="Picture 2" descr="Hom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1885950" cy="819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52400"/>
            <a:ext cx="9144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 smtClean="0"/>
              <a:t>This Power Point will assist you in setting up your </a:t>
            </a:r>
            <a:r>
              <a:rPr lang="en-US" sz="2100" dirty="0" smtClean="0"/>
              <a:t>HF Radio </a:t>
            </a:r>
            <a:r>
              <a:rPr lang="en-US" sz="2100" dirty="0" smtClean="0"/>
              <a:t>and SCS </a:t>
            </a:r>
            <a:r>
              <a:rPr lang="en-US" sz="2100" dirty="0" err="1" smtClean="0"/>
              <a:t>Pactor</a:t>
            </a:r>
            <a:r>
              <a:rPr lang="en-US" sz="2100" dirty="0" smtClean="0"/>
              <a:t> TNC</a:t>
            </a:r>
          </a:p>
          <a:p>
            <a:endParaRPr lang="en-US" sz="2100" dirty="0"/>
          </a:p>
          <a:p>
            <a:r>
              <a:rPr lang="en-US" sz="2100" dirty="0" smtClean="0"/>
              <a:t>These are the things you will need to know before you start.</a:t>
            </a:r>
          </a:p>
          <a:p>
            <a:endParaRPr lang="en-US" sz="2100" dirty="0" smtClean="0"/>
          </a:p>
          <a:p>
            <a:r>
              <a:rPr lang="en-US" sz="2100" b="1" dirty="0" smtClean="0"/>
              <a:t>HF RADIO:</a:t>
            </a:r>
            <a:endParaRPr lang="en-US" sz="2100" b="1" dirty="0"/>
          </a:p>
          <a:p>
            <a:pPr marL="342900" indent="-342900">
              <a:buAutoNum type="arabicPeriod"/>
            </a:pPr>
            <a:r>
              <a:rPr lang="en-US" sz="2100" dirty="0" smtClean="0"/>
              <a:t>Make &amp; Model of your HF Radio</a:t>
            </a:r>
          </a:p>
          <a:p>
            <a:pPr marL="342900" indent="-342900">
              <a:buAutoNum type="arabicPeriod"/>
            </a:pPr>
            <a:r>
              <a:rPr lang="en-US" sz="2100" dirty="0" smtClean="0"/>
              <a:t>Has </a:t>
            </a:r>
            <a:r>
              <a:rPr lang="en-US" sz="2100" dirty="0" smtClean="0"/>
              <a:t>the radio got </a:t>
            </a:r>
            <a:r>
              <a:rPr lang="en-US" sz="2100" dirty="0" smtClean="0"/>
              <a:t>a </a:t>
            </a:r>
            <a:r>
              <a:rPr lang="en-US" sz="2100" dirty="0" smtClean="0"/>
              <a:t>Serial </a:t>
            </a:r>
            <a:r>
              <a:rPr lang="en-US" sz="2100" dirty="0" smtClean="0"/>
              <a:t>port  or USB to control the radio</a:t>
            </a:r>
          </a:p>
          <a:p>
            <a:pPr marL="342900" indent="-342900">
              <a:buAutoNum type="arabicPeriod"/>
            </a:pPr>
            <a:r>
              <a:rPr lang="en-US" sz="2100" dirty="0" smtClean="0"/>
              <a:t>What port is it on and the port speed </a:t>
            </a:r>
          </a:p>
          <a:p>
            <a:pPr marL="342900" indent="-342900">
              <a:buAutoNum type="arabicPeriod"/>
            </a:pPr>
            <a:endParaRPr lang="en-US" sz="2100" dirty="0"/>
          </a:p>
          <a:p>
            <a:pPr marL="342900" indent="-342900"/>
            <a:r>
              <a:rPr lang="en-US" sz="2100" b="1" dirty="0" smtClean="0"/>
              <a:t>PACTOR TNC:</a:t>
            </a:r>
          </a:p>
          <a:p>
            <a:pPr marL="342900" indent="-342900">
              <a:buAutoNum type="arabicPeriod"/>
            </a:pPr>
            <a:r>
              <a:rPr lang="en-US" sz="2100" dirty="0" smtClean="0"/>
              <a:t>Make &amp; Model of you SCS </a:t>
            </a:r>
            <a:r>
              <a:rPr lang="en-US" sz="2100" dirty="0" err="1" smtClean="0"/>
              <a:t>Pactor</a:t>
            </a:r>
            <a:r>
              <a:rPr lang="en-US" sz="2100" dirty="0" smtClean="0"/>
              <a:t> TNC</a:t>
            </a:r>
          </a:p>
          <a:p>
            <a:pPr marL="342900" indent="-342900">
              <a:buAutoNum type="arabicPeriod"/>
            </a:pPr>
            <a:r>
              <a:rPr lang="en-US" sz="2100" dirty="0" smtClean="0"/>
              <a:t>Has it got a </a:t>
            </a:r>
            <a:r>
              <a:rPr lang="en-US" sz="2100" dirty="0" smtClean="0"/>
              <a:t>Serial </a:t>
            </a:r>
            <a:r>
              <a:rPr lang="en-US" sz="2100" dirty="0" smtClean="0"/>
              <a:t>port  or USB to control the TNC</a:t>
            </a:r>
          </a:p>
          <a:p>
            <a:pPr marL="342900" indent="-342900">
              <a:buFontTx/>
              <a:buAutoNum type="arabicPeriod"/>
            </a:pPr>
            <a:r>
              <a:rPr lang="en-US" sz="2100" dirty="0" smtClean="0"/>
              <a:t>What port is it on and the port speed </a:t>
            </a:r>
          </a:p>
          <a:p>
            <a:pPr marL="342900" indent="-342900">
              <a:buFontTx/>
              <a:buAutoNum type="arabicPeriod"/>
            </a:pPr>
            <a:endParaRPr lang="en-US" sz="2100" dirty="0"/>
          </a:p>
          <a:p>
            <a:pPr marL="342900" indent="-342900"/>
            <a:r>
              <a:rPr lang="en-US" sz="2100" dirty="0" smtClean="0"/>
              <a:t>Write them down you will need these for use during Airmail &amp; RMS Express setup</a:t>
            </a:r>
          </a:p>
          <a:p>
            <a:pPr marL="342900" indent="-342900"/>
            <a:endParaRPr lang="en-US" sz="2100" dirty="0"/>
          </a:p>
          <a:p>
            <a:pPr marL="342900" indent="-342900"/>
            <a:r>
              <a:rPr lang="en-US" sz="2100" dirty="0" smtClean="0"/>
              <a:t>HF Radio – Comport ?   Speed?</a:t>
            </a:r>
          </a:p>
          <a:p>
            <a:pPr marL="342900" indent="-342900"/>
            <a:r>
              <a:rPr lang="en-US" sz="2100" dirty="0" smtClean="0"/>
              <a:t>SCS </a:t>
            </a:r>
            <a:r>
              <a:rPr lang="en-US" sz="2100" dirty="0" err="1" smtClean="0"/>
              <a:t>Pactor</a:t>
            </a:r>
            <a:r>
              <a:rPr lang="en-US" sz="2100" dirty="0"/>
              <a:t> </a:t>
            </a:r>
            <a:r>
              <a:rPr lang="en-US" sz="2100" dirty="0" smtClean="0"/>
              <a:t>TNC – Comport ?   Speed?</a:t>
            </a:r>
          </a:p>
          <a:p>
            <a:pPr marL="342900" indent="-342900">
              <a:buAutoNum type="arabicPeriod"/>
            </a:pPr>
            <a:endParaRPr lang="en-US" sz="2100" dirty="0" smtClean="0"/>
          </a:p>
          <a:p>
            <a:pPr marL="342900" indent="-342900">
              <a:buAutoNum type="arabicPeriod"/>
            </a:pPr>
            <a:endParaRPr lang="en-US" sz="2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371600"/>
            <a:ext cx="80772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Newer HF radios have Input and Output level adjustments.</a:t>
            </a:r>
          </a:p>
          <a:p>
            <a:r>
              <a:rPr lang="en-US" dirty="0" smtClean="0"/>
              <a:t>They can be set within the menu system.</a:t>
            </a:r>
          </a:p>
          <a:p>
            <a:endParaRPr lang="en-US" dirty="0" smtClean="0"/>
          </a:p>
          <a:p>
            <a:r>
              <a:rPr lang="en-US" b="1" dirty="0" smtClean="0"/>
              <a:t>Example:</a:t>
            </a:r>
          </a:p>
          <a:p>
            <a:r>
              <a:rPr lang="en-US" b="1" dirty="0" smtClean="0"/>
              <a:t>Kenwood TS-480SAT/HX</a:t>
            </a:r>
          </a:p>
          <a:p>
            <a:r>
              <a:rPr lang="en-US" dirty="0" smtClean="0"/>
              <a:t>46 – AF Input</a:t>
            </a:r>
          </a:p>
          <a:p>
            <a:r>
              <a:rPr lang="en-US" dirty="0" smtClean="0"/>
              <a:t>47 – AF Output </a:t>
            </a:r>
          </a:p>
          <a:p>
            <a:r>
              <a:rPr lang="en-US" b="1" dirty="0" smtClean="0"/>
              <a:t>Kenwood TS-590</a:t>
            </a:r>
          </a:p>
          <a:p>
            <a:r>
              <a:rPr lang="en-US" dirty="0" smtClean="0"/>
              <a:t>64 – </a:t>
            </a:r>
            <a:r>
              <a:rPr lang="en-US" dirty="0" smtClean="0"/>
              <a:t>AF Input</a:t>
            </a:r>
            <a:endParaRPr lang="en-US" dirty="0" smtClean="0"/>
          </a:p>
          <a:p>
            <a:r>
              <a:rPr lang="en-US" dirty="0" smtClean="0"/>
              <a:t>65</a:t>
            </a:r>
            <a:r>
              <a:rPr lang="en-US" b="1" dirty="0" smtClean="0"/>
              <a:t> </a:t>
            </a:r>
            <a:r>
              <a:rPr lang="en-US" dirty="0" smtClean="0"/>
              <a:t>– AF </a:t>
            </a:r>
            <a:r>
              <a:rPr lang="en-US" dirty="0" smtClean="0"/>
              <a:t>Output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 find that the </a:t>
            </a:r>
            <a:r>
              <a:rPr lang="en-US" dirty="0" err="1" smtClean="0"/>
              <a:t>Kenwoods</a:t>
            </a:r>
            <a:r>
              <a:rPr lang="en-US" dirty="0" smtClean="0"/>
              <a:t> are usually best set at 2/2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5448" y="381000"/>
            <a:ext cx="2730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HF RADIO SETTINGS</a:t>
            </a:r>
            <a:endParaRPr lang="en-US" sz="24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1905000"/>
            <a:ext cx="4505325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57400" y="381000"/>
            <a:ext cx="50646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AIRMAIL SETUP</a:t>
            </a:r>
          </a:p>
          <a:p>
            <a:pPr algn="ctr"/>
            <a:endParaRPr lang="en-US" sz="2400" b="1" dirty="0" smtClean="0"/>
          </a:p>
          <a:p>
            <a:pPr algn="ctr"/>
            <a:r>
              <a:rPr lang="en-US" sz="2400" dirty="0" smtClean="0"/>
              <a:t>Enter your setting for the TNC &amp; Radio</a:t>
            </a:r>
            <a:endParaRPr lang="en-US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228600"/>
            <a:ext cx="64531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Starting AIRMAIL </a:t>
            </a:r>
            <a:r>
              <a:rPr lang="en-US" dirty="0" smtClean="0"/>
              <a:t>(latest ver. 3.4.062b)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Modules/HF Terminal and make sure the radio and TNC initialize ok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447800"/>
            <a:ext cx="8763000" cy="3680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90800" y="228600"/>
            <a:ext cx="39053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AIRMAIL </a:t>
            </a:r>
            <a:r>
              <a:rPr lang="en-US" dirty="0" smtClean="0"/>
              <a:t>(latest ver. 3.4.062b)</a:t>
            </a:r>
          </a:p>
          <a:p>
            <a:endParaRPr lang="en-US" dirty="0"/>
          </a:p>
          <a:p>
            <a:r>
              <a:rPr lang="en-US" dirty="0" smtClean="0"/>
              <a:t>Now go to Control/Set PTC-II Amplitude</a:t>
            </a:r>
            <a:endParaRPr lang="en-US" dirty="0"/>
          </a:p>
        </p:txBody>
      </p:sp>
      <p:pic>
        <p:nvPicPr>
          <p:cNvPr id="3" name="Picture 2" descr="Airmail - Set PTCII Amplitud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1524000"/>
            <a:ext cx="8630855" cy="445832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0200" y="152400"/>
            <a:ext cx="61722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AIRMAIL </a:t>
            </a:r>
            <a:r>
              <a:rPr lang="en-US" dirty="0" smtClean="0"/>
              <a:t>(latest ver. 3.4.062b)</a:t>
            </a:r>
          </a:p>
          <a:p>
            <a:endParaRPr lang="en-US" dirty="0"/>
          </a:p>
          <a:p>
            <a:r>
              <a:rPr lang="en-US" dirty="0" smtClean="0"/>
              <a:t>Then in Set PTC-II Amplitude </a:t>
            </a:r>
            <a:r>
              <a:rPr lang="en-US" b="1" dirty="0" err="1" smtClean="0"/>
              <a:t>untick</a:t>
            </a:r>
            <a:r>
              <a:rPr lang="en-US" dirty="0" smtClean="0"/>
              <a:t> the </a:t>
            </a:r>
            <a:r>
              <a:rPr lang="en-US" dirty="0" smtClean="0"/>
              <a:t>“Track” </a:t>
            </a:r>
            <a:r>
              <a:rPr lang="en-US" dirty="0" smtClean="0"/>
              <a:t>box then </a:t>
            </a:r>
            <a:r>
              <a:rPr lang="en-US" b="1" dirty="0" smtClean="0"/>
              <a:t>Apply </a:t>
            </a:r>
            <a:r>
              <a:rPr lang="en-US" dirty="0" smtClean="0"/>
              <a:t>it </a:t>
            </a:r>
            <a:endParaRPr lang="en-US" dirty="0"/>
          </a:p>
        </p:txBody>
      </p:sp>
      <p:pic>
        <p:nvPicPr>
          <p:cNvPr id="3" name="Picture 2" descr="Airmail - Set PTCII Amplitude - Ticked Trac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0400" y="2667000"/>
            <a:ext cx="3258554" cy="19812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4648200" y="1066800"/>
            <a:ext cx="762000" cy="23622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648200" y="1066800"/>
            <a:ext cx="533400" cy="30480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0" y="152400"/>
            <a:ext cx="45043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AIRMAIL </a:t>
            </a:r>
            <a:r>
              <a:rPr lang="en-US" dirty="0" smtClean="0"/>
              <a:t>(latest ver. 3.4.062b)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Note: Radio will transmit when </a:t>
            </a:r>
            <a:r>
              <a:rPr lang="en-US" dirty="0" err="1" smtClean="0">
                <a:solidFill>
                  <a:srgbClr val="FF0000"/>
                </a:solidFill>
              </a:rPr>
              <a:t>Xmit</a:t>
            </a:r>
            <a:r>
              <a:rPr lang="en-US" dirty="0" smtClean="0">
                <a:solidFill>
                  <a:srgbClr val="FF0000"/>
                </a:solidFill>
              </a:rPr>
              <a:t> is clicked</a:t>
            </a:r>
            <a:endParaRPr lang="en-US" dirty="0">
              <a:solidFill>
                <a:srgbClr val="FF0000"/>
              </a:solidFill>
            </a:endParaRPr>
          </a:p>
          <a:p>
            <a:pPr algn="ctr"/>
            <a:r>
              <a:rPr lang="en-US" dirty="0" smtClean="0"/>
              <a:t>Then in Set PTC-II </a:t>
            </a:r>
            <a:r>
              <a:rPr lang="en-US" b="1" dirty="0" smtClean="0"/>
              <a:t>FSK</a:t>
            </a:r>
            <a:r>
              <a:rPr lang="en-US" dirty="0" smtClean="0"/>
              <a:t> Amplitude click on </a:t>
            </a:r>
            <a:r>
              <a:rPr lang="en-US" b="1" dirty="0" err="1" smtClean="0"/>
              <a:t>Xmit</a:t>
            </a:r>
            <a:endParaRPr lang="en-US" b="1" dirty="0"/>
          </a:p>
        </p:txBody>
      </p:sp>
      <p:pic>
        <p:nvPicPr>
          <p:cNvPr id="3" name="Picture 2" descr="Airmail - Set PTCII Amplitude - FSK adjus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81208" y="2690709"/>
            <a:ext cx="2381583" cy="1476581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H="1">
            <a:off x="5257800" y="1143000"/>
            <a:ext cx="1143000" cy="19050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0" y="441960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Adjust - Slider for fast or &lt;   &gt; for </a:t>
            </a:r>
            <a:r>
              <a:rPr lang="en-US" dirty="0" smtClean="0"/>
              <a:t>slow movement </a:t>
            </a:r>
            <a:r>
              <a:rPr lang="en-US" dirty="0" smtClean="0"/>
              <a:t>while </a:t>
            </a:r>
            <a:r>
              <a:rPr lang="en-US" dirty="0" smtClean="0"/>
              <a:t>setting transmit for </a:t>
            </a:r>
            <a:r>
              <a:rPr lang="en-US" dirty="0" smtClean="0"/>
              <a:t>NO </a:t>
            </a:r>
            <a:r>
              <a:rPr lang="en-US" dirty="0" smtClean="0"/>
              <a:t>ALC</a:t>
            </a:r>
            <a:endParaRPr lang="en-US" dirty="0" smtClean="0"/>
          </a:p>
          <a:p>
            <a:r>
              <a:rPr lang="en-US" i="1" dirty="0" smtClean="0"/>
              <a:t>Note</a:t>
            </a:r>
            <a:r>
              <a:rPr lang="en-US" i="1" dirty="0" smtClean="0"/>
              <a:t>: Write down the number in the </a:t>
            </a:r>
            <a:r>
              <a:rPr lang="en-US" b="1" i="1" dirty="0" smtClean="0"/>
              <a:t>FSK</a:t>
            </a:r>
            <a:r>
              <a:rPr lang="en-US" i="1" dirty="0" smtClean="0"/>
              <a:t> Amplitude indicated at the top right corner of red box</a:t>
            </a:r>
            <a:endParaRPr lang="en-US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89740" y="152400"/>
            <a:ext cx="45105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AIRMAIL </a:t>
            </a:r>
            <a:r>
              <a:rPr lang="en-US" dirty="0" smtClean="0"/>
              <a:t>(latest ver. 3.4.062b)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Note: Radio will transmit when </a:t>
            </a:r>
            <a:r>
              <a:rPr lang="en-US" dirty="0" err="1" smtClean="0">
                <a:solidFill>
                  <a:srgbClr val="FF0000"/>
                </a:solidFill>
              </a:rPr>
              <a:t>Xmit</a:t>
            </a:r>
            <a:r>
              <a:rPr lang="en-US" dirty="0" smtClean="0">
                <a:solidFill>
                  <a:srgbClr val="FF0000"/>
                </a:solidFill>
              </a:rPr>
              <a:t> is clicked</a:t>
            </a:r>
            <a:endParaRPr lang="en-US" dirty="0">
              <a:solidFill>
                <a:srgbClr val="FF0000"/>
              </a:solidFill>
            </a:endParaRPr>
          </a:p>
          <a:p>
            <a:pPr algn="ctr"/>
            <a:r>
              <a:rPr lang="en-US" dirty="0" smtClean="0"/>
              <a:t>Then in Set PTC-II </a:t>
            </a:r>
            <a:r>
              <a:rPr lang="en-US" b="1" dirty="0" smtClean="0"/>
              <a:t>PSK</a:t>
            </a:r>
            <a:r>
              <a:rPr lang="en-US" dirty="0" smtClean="0"/>
              <a:t> Amplitude click on </a:t>
            </a:r>
            <a:r>
              <a:rPr lang="en-US" b="1" dirty="0" err="1" smtClean="0"/>
              <a:t>Xmit</a:t>
            </a:r>
            <a:endParaRPr lang="en-US" b="1" dirty="0"/>
          </a:p>
        </p:txBody>
      </p:sp>
      <p:pic>
        <p:nvPicPr>
          <p:cNvPr id="7" name="Picture 6" descr="Airmail - Set PTCII Amplitude - PSK adjus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6445" y="2690709"/>
            <a:ext cx="2391109" cy="1476581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H="1">
            <a:off x="5105400" y="1143000"/>
            <a:ext cx="1295400" cy="22860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0" y="441960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Adjust - Slider for fast or &lt;   &gt; for </a:t>
            </a:r>
            <a:r>
              <a:rPr lang="en-US" dirty="0" smtClean="0"/>
              <a:t>slow movement </a:t>
            </a:r>
            <a:r>
              <a:rPr lang="en-US" dirty="0" smtClean="0"/>
              <a:t>while </a:t>
            </a:r>
            <a:r>
              <a:rPr lang="en-US" dirty="0" smtClean="0"/>
              <a:t>setting transmit for </a:t>
            </a:r>
            <a:r>
              <a:rPr lang="en-US" dirty="0" smtClean="0"/>
              <a:t>NO </a:t>
            </a:r>
            <a:r>
              <a:rPr lang="en-US" dirty="0" smtClean="0"/>
              <a:t>ALC</a:t>
            </a:r>
            <a:endParaRPr lang="en-US" dirty="0" smtClean="0"/>
          </a:p>
          <a:p>
            <a:r>
              <a:rPr lang="en-US" i="1" dirty="0" smtClean="0"/>
              <a:t>Note</a:t>
            </a:r>
            <a:r>
              <a:rPr lang="en-US" i="1" dirty="0" smtClean="0"/>
              <a:t>: Write down the number in the </a:t>
            </a:r>
            <a:r>
              <a:rPr lang="en-US" b="1" i="1" dirty="0" smtClean="0"/>
              <a:t>PSK </a:t>
            </a:r>
            <a:r>
              <a:rPr lang="en-US" i="1" dirty="0" smtClean="0"/>
              <a:t>Amplitude indicated at the top right corner of red box</a:t>
            </a:r>
            <a:endParaRPr lang="en-US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16269" y="152400"/>
            <a:ext cx="510389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AIRMAIL </a:t>
            </a:r>
            <a:r>
              <a:rPr lang="en-US" dirty="0" smtClean="0"/>
              <a:t>(latest ver. 3.4.062b)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At this point you will </a:t>
            </a:r>
            <a:r>
              <a:rPr lang="en-US" dirty="0" smtClean="0"/>
              <a:t>have the </a:t>
            </a:r>
            <a:r>
              <a:rPr lang="en-US" dirty="0" smtClean="0"/>
              <a:t>following </a:t>
            </a:r>
            <a:r>
              <a:rPr lang="en-US" dirty="0" smtClean="0"/>
              <a:t>information.</a:t>
            </a:r>
            <a:endParaRPr lang="en-US" dirty="0" smtClean="0"/>
          </a:p>
          <a:p>
            <a:pPr algn="ctr"/>
            <a:endParaRPr 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0" y="19050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HF Radio – type of comport, USB or Serial and it ‘s Comport number  along with the baud speed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0" y="24384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SCS TNC  – type of comport, USB or Serial and it ‘s Comport number along with the baud speed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0" y="2971800"/>
            <a:ext cx="3997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SCS TNC  – </a:t>
            </a:r>
            <a:r>
              <a:rPr lang="en-US" dirty="0" smtClean="0"/>
              <a:t>Level </a:t>
            </a:r>
            <a:r>
              <a:rPr lang="en-US" dirty="0" smtClean="0"/>
              <a:t>numbers for FSK &amp; PSK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5946" y="152400"/>
            <a:ext cx="74845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Winlink</a:t>
            </a:r>
            <a:r>
              <a:rPr lang="en-US" sz="2400" dirty="0" smtClean="0"/>
              <a:t> Express </a:t>
            </a:r>
            <a:r>
              <a:rPr lang="en-US" dirty="0" smtClean="0"/>
              <a:t>(latest ver. </a:t>
            </a:r>
            <a:r>
              <a:rPr lang="en-US" dirty="0" smtClean="0"/>
              <a:t>1.3.14.0 or newer)</a:t>
            </a:r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At this point you will </a:t>
            </a:r>
            <a:r>
              <a:rPr lang="en-US" dirty="0" smtClean="0"/>
              <a:t>enter </a:t>
            </a:r>
            <a:r>
              <a:rPr lang="en-US" dirty="0" smtClean="0"/>
              <a:t>the setup information that you have written </a:t>
            </a:r>
            <a:r>
              <a:rPr lang="en-US" dirty="0" smtClean="0"/>
              <a:t>down</a:t>
            </a:r>
          </a:p>
          <a:p>
            <a:pPr algn="ctr"/>
            <a:r>
              <a:rPr lang="en-US" dirty="0" smtClean="0"/>
              <a:t>In the following screens</a:t>
            </a:r>
            <a:r>
              <a:rPr lang="en-US" dirty="0" smtClean="0"/>
              <a:t>.</a:t>
            </a:r>
            <a:endParaRPr lang="en-US" dirty="0" smtClean="0"/>
          </a:p>
          <a:p>
            <a:pPr algn="ctr"/>
            <a:r>
              <a:rPr lang="en-US" dirty="0" smtClean="0"/>
              <a:t>Start - RMS </a:t>
            </a:r>
            <a:r>
              <a:rPr lang="en-US" dirty="0" smtClean="0"/>
              <a:t>Express and Files/</a:t>
            </a:r>
            <a:r>
              <a:rPr lang="en-US" dirty="0" err="1" smtClean="0"/>
              <a:t>Winlink</a:t>
            </a:r>
            <a:r>
              <a:rPr lang="en-US" dirty="0" smtClean="0"/>
              <a:t> Express Setup</a:t>
            </a:r>
            <a:endParaRPr lang="en-US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752600"/>
            <a:ext cx="7243762" cy="4223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5947" y="152400"/>
            <a:ext cx="73036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Winlink</a:t>
            </a:r>
            <a:r>
              <a:rPr lang="en-US" sz="2400" dirty="0" smtClean="0"/>
              <a:t> Express </a:t>
            </a:r>
            <a:r>
              <a:rPr lang="en-US" dirty="0" smtClean="0"/>
              <a:t>(latest ver. 1.3.14.0)</a:t>
            </a:r>
          </a:p>
          <a:p>
            <a:pPr algn="ctr"/>
            <a:r>
              <a:rPr lang="en-US" dirty="0" smtClean="0"/>
              <a:t>Typical Properties </a:t>
            </a:r>
            <a:r>
              <a:rPr lang="en-US" dirty="0" smtClean="0"/>
              <a:t>Setup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01980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Add your </a:t>
            </a:r>
            <a:r>
              <a:rPr lang="en-US" sz="1600" dirty="0" smtClean="0"/>
              <a:t>information. (you will need to be on the internet):</a:t>
            </a:r>
          </a:p>
          <a:p>
            <a:r>
              <a:rPr lang="en-US" sz="1600" dirty="0" smtClean="0"/>
              <a:t>Grid Square go to </a:t>
            </a:r>
            <a:r>
              <a:rPr lang="en-US" sz="1600" dirty="0" smtClean="0">
                <a:hlinkClick r:id="rId2"/>
              </a:rPr>
              <a:t>www.levinecentral.com/ham/grid_square.php</a:t>
            </a:r>
            <a:r>
              <a:rPr lang="en-US" sz="1600" dirty="0" smtClean="0"/>
              <a:t> </a:t>
            </a:r>
            <a:endParaRPr lang="en-US" sz="1600" dirty="0" smtClean="0"/>
          </a:p>
          <a:p>
            <a:r>
              <a:rPr lang="en-US" sz="1600" dirty="0" smtClean="0"/>
              <a:t>Enter </a:t>
            </a:r>
            <a:r>
              <a:rPr lang="en-US" sz="1600" dirty="0" smtClean="0"/>
              <a:t>address &amp; Submit and it will show </a:t>
            </a:r>
            <a:r>
              <a:rPr lang="en-US" sz="1600" dirty="0" smtClean="0"/>
              <a:t>on the </a:t>
            </a:r>
            <a:r>
              <a:rPr lang="en-US" sz="1600" dirty="0" smtClean="0"/>
              <a:t>map. </a:t>
            </a:r>
            <a:endParaRPr lang="en-US" sz="1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942975"/>
            <a:ext cx="720090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5946" y="152400"/>
            <a:ext cx="74845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Winlink</a:t>
            </a:r>
            <a:r>
              <a:rPr lang="en-US" sz="2400" dirty="0" smtClean="0"/>
              <a:t> </a:t>
            </a:r>
            <a:r>
              <a:rPr lang="en-US" sz="2400" dirty="0" smtClean="0"/>
              <a:t>Express </a:t>
            </a:r>
            <a:r>
              <a:rPr lang="en-US" dirty="0" smtClean="0"/>
              <a:t>(latest ver. 1.3.14.0)</a:t>
            </a:r>
          </a:p>
          <a:p>
            <a:pPr algn="ctr"/>
            <a:r>
              <a:rPr lang="en-US" dirty="0" smtClean="0"/>
              <a:t>Open – </a:t>
            </a:r>
            <a:r>
              <a:rPr lang="en-US" dirty="0" err="1" smtClean="0"/>
              <a:t>Pactor</a:t>
            </a:r>
            <a:r>
              <a:rPr lang="en-US" dirty="0" smtClean="0"/>
              <a:t> P2P Session </a:t>
            </a:r>
          </a:p>
        </p:txBody>
      </p:sp>
      <p:pic>
        <p:nvPicPr>
          <p:cNvPr id="3" name="Picture 2" descr="Open - Pactor Sessi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295400"/>
            <a:ext cx="8535592" cy="502990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5947" y="152400"/>
            <a:ext cx="730365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Winlink</a:t>
            </a:r>
            <a:r>
              <a:rPr lang="en-US" sz="2400" dirty="0" smtClean="0"/>
              <a:t> Express </a:t>
            </a:r>
            <a:r>
              <a:rPr lang="en-US" dirty="0" smtClean="0"/>
              <a:t>(latest ver. 1.3.14.0)</a:t>
            </a:r>
          </a:p>
          <a:p>
            <a:pPr algn="ctr"/>
            <a:r>
              <a:rPr lang="en-US" dirty="0" err="1" smtClean="0"/>
              <a:t>Pactor</a:t>
            </a:r>
            <a:r>
              <a:rPr lang="en-US" dirty="0" smtClean="0"/>
              <a:t> P2P Session – TNC start initialization ERROR</a:t>
            </a:r>
          </a:p>
          <a:p>
            <a:pPr algn="ctr"/>
            <a:r>
              <a:rPr lang="en-US" dirty="0" smtClean="0"/>
              <a:t>You most likely will get an error during initialization </a:t>
            </a:r>
          </a:p>
          <a:p>
            <a:pPr algn="ctr"/>
            <a:r>
              <a:rPr lang="en-US" dirty="0" smtClean="0"/>
              <a:t>we will fix this in the following slides</a:t>
            </a:r>
          </a:p>
        </p:txBody>
      </p:sp>
      <p:pic>
        <p:nvPicPr>
          <p:cNvPr id="3" name="Picture 2" descr="Session start - TNC Erro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0" y="1676400"/>
            <a:ext cx="6315957" cy="300079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5946" y="152400"/>
            <a:ext cx="74845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Winlink</a:t>
            </a:r>
            <a:r>
              <a:rPr lang="en-US" sz="2400" dirty="0" smtClean="0"/>
              <a:t> </a:t>
            </a:r>
            <a:r>
              <a:rPr lang="en-US" sz="2400" dirty="0" smtClean="0"/>
              <a:t>Express </a:t>
            </a:r>
            <a:r>
              <a:rPr lang="en-US" dirty="0" smtClean="0"/>
              <a:t>(latest ver. 1.3.14.0)</a:t>
            </a:r>
          </a:p>
          <a:p>
            <a:pPr algn="ctr"/>
            <a:r>
              <a:rPr lang="en-US" dirty="0" err="1" smtClean="0"/>
              <a:t>Pactor</a:t>
            </a:r>
            <a:r>
              <a:rPr lang="en-US" dirty="0" smtClean="0"/>
              <a:t> P2P Session – TNC parameter Setup</a:t>
            </a:r>
          </a:p>
        </p:txBody>
      </p:sp>
      <p:pic>
        <p:nvPicPr>
          <p:cNvPr id="3" name="Picture 2" descr="TNC - Radio Setu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0" y="990600"/>
            <a:ext cx="6355744" cy="30111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29000" y="4267200"/>
            <a:ext cx="2285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Click on the Setup tab 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5946" y="152400"/>
            <a:ext cx="74845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Winlink</a:t>
            </a:r>
            <a:r>
              <a:rPr lang="en-US" sz="2400" dirty="0" smtClean="0"/>
              <a:t> </a:t>
            </a:r>
            <a:r>
              <a:rPr lang="en-US" sz="2400" dirty="0" smtClean="0"/>
              <a:t>Express </a:t>
            </a:r>
            <a:r>
              <a:rPr lang="en-US" dirty="0" smtClean="0"/>
              <a:t>(latest ver. 1.3.14.0)</a:t>
            </a:r>
          </a:p>
          <a:p>
            <a:pPr algn="ctr"/>
            <a:r>
              <a:rPr lang="en-US" dirty="0" err="1" smtClean="0"/>
              <a:t>Pactor</a:t>
            </a:r>
            <a:r>
              <a:rPr lang="en-US" dirty="0" smtClean="0"/>
              <a:t> P2P Session – TNC setup</a:t>
            </a:r>
          </a:p>
        </p:txBody>
      </p:sp>
      <p:pic>
        <p:nvPicPr>
          <p:cNvPr id="3" name="Picture 2" descr="TNC - Parameter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2800" y="990600"/>
            <a:ext cx="2505425" cy="34771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76400" y="4724400"/>
            <a:ext cx="637014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Change the following to the same </a:t>
            </a:r>
            <a:r>
              <a:rPr lang="en-US" dirty="0" smtClean="0"/>
              <a:t>as your info.</a:t>
            </a:r>
          </a:p>
          <a:p>
            <a:endParaRPr lang="en-US" dirty="0" smtClean="0"/>
          </a:p>
          <a:p>
            <a:r>
              <a:rPr lang="en-US" b="1" i="1" dirty="0" smtClean="0"/>
              <a:t>Note: </a:t>
            </a:r>
            <a:r>
              <a:rPr lang="en-US" b="1" dirty="0" smtClean="0"/>
              <a:t>PSK</a:t>
            </a:r>
            <a:r>
              <a:rPr lang="en-US" dirty="0" smtClean="0"/>
              <a:t> is first followed by </a:t>
            </a:r>
            <a:r>
              <a:rPr lang="en-US" b="1" dirty="0" smtClean="0"/>
              <a:t>FSK</a:t>
            </a:r>
            <a:r>
              <a:rPr lang="en-US" dirty="0" smtClean="0"/>
              <a:t> </a:t>
            </a:r>
            <a:endParaRPr lang="en-US" dirty="0" smtClean="0"/>
          </a:p>
          <a:p>
            <a:r>
              <a:rPr lang="en-US" dirty="0" smtClean="0"/>
              <a:t>(In </a:t>
            </a:r>
            <a:r>
              <a:rPr lang="en-US" dirty="0" smtClean="0"/>
              <a:t>Airmail they were </a:t>
            </a:r>
            <a:r>
              <a:rPr lang="en-US" dirty="0" smtClean="0"/>
              <a:t>reversed so enter FSK to FSK and PSK to PSK)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5946" y="152400"/>
            <a:ext cx="74845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Winlink</a:t>
            </a:r>
            <a:r>
              <a:rPr lang="en-US" sz="2400" dirty="0" smtClean="0"/>
              <a:t> </a:t>
            </a:r>
            <a:r>
              <a:rPr lang="en-US" sz="2400" dirty="0" smtClean="0"/>
              <a:t>Express </a:t>
            </a:r>
            <a:r>
              <a:rPr lang="en-US" dirty="0" smtClean="0"/>
              <a:t>(latest ver. 1.3.14.0)</a:t>
            </a:r>
          </a:p>
          <a:p>
            <a:pPr algn="ctr"/>
            <a:r>
              <a:rPr lang="en-US" dirty="0" err="1" smtClean="0"/>
              <a:t>Pactor</a:t>
            </a:r>
            <a:r>
              <a:rPr lang="en-US" dirty="0" smtClean="0"/>
              <a:t> P2P Session – HF Radio Control Setup</a:t>
            </a:r>
          </a:p>
        </p:txBody>
      </p:sp>
      <p:pic>
        <p:nvPicPr>
          <p:cNvPr id="3" name="Picture 2" descr="Radio - Parameter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1143000"/>
            <a:ext cx="6801651" cy="32539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00200" y="4800600"/>
            <a:ext cx="45616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Your parameters may </a:t>
            </a:r>
            <a:r>
              <a:rPr lang="en-US" dirty="0" smtClean="0"/>
              <a:t>vary…</a:t>
            </a:r>
          </a:p>
          <a:p>
            <a:endParaRPr lang="en-US" dirty="0" smtClean="0"/>
          </a:p>
          <a:p>
            <a:r>
              <a:rPr lang="en-US" dirty="0" smtClean="0"/>
              <a:t>Enter your -  </a:t>
            </a:r>
            <a:r>
              <a:rPr lang="en-US" dirty="0" smtClean="0"/>
              <a:t>Port, Speed, Type of HF Radio etc.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5946" y="152400"/>
            <a:ext cx="74845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Winlink</a:t>
            </a:r>
            <a:r>
              <a:rPr lang="en-US" sz="2400" dirty="0" smtClean="0"/>
              <a:t> </a:t>
            </a:r>
            <a:r>
              <a:rPr lang="en-US" sz="2400" dirty="0" smtClean="0"/>
              <a:t>Express </a:t>
            </a:r>
            <a:r>
              <a:rPr lang="en-US" dirty="0" smtClean="0"/>
              <a:t>(latest ver. 1.3.14.0)</a:t>
            </a:r>
          </a:p>
          <a:p>
            <a:pPr algn="ctr"/>
            <a:r>
              <a:rPr lang="en-US" dirty="0" err="1" smtClean="0"/>
              <a:t>Pactor</a:t>
            </a:r>
            <a:r>
              <a:rPr lang="en-US" dirty="0" smtClean="0"/>
              <a:t> P2P Session – TNC initialization OK</a:t>
            </a:r>
          </a:p>
        </p:txBody>
      </p:sp>
      <p:pic>
        <p:nvPicPr>
          <p:cNvPr id="3" name="Picture 2" descr="Session start - TNC intialization 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1066799"/>
            <a:ext cx="8310196" cy="389306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5946" y="152400"/>
            <a:ext cx="74845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Winlink</a:t>
            </a:r>
            <a:r>
              <a:rPr lang="en-US" sz="2400" dirty="0" smtClean="0"/>
              <a:t> </a:t>
            </a:r>
            <a:r>
              <a:rPr lang="en-US" sz="2400" dirty="0" smtClean="0"/>
              <a:t>Express </a:t>
            </a:r>
            <a:r>
              <a:rPr lang="en-US" dirty="0" smtClean="0"/>
              <a:t>(latest ver. 1.3.14.0)</a:t>
            </a:r>
          </a:p>
          <a:p>
            <a:pPr algn="ctr"/>
            <a:r>
              <a:rPr lang="en-US" dirty="0" err="1" smtClean="0"/>
              <a:t>Pactor</a:t>
            </a:r>
            <a:r>
              <a:rPr lang="en-US" dirty="0" smtClean="0"/>
              <a:t> P2P Session – TNC to Radio Level Setup</a:t>
            </a:r>
          </a:p>
        </p:txBody>
      </p:sp>
      <p:pic>
        <p:nvPicPr>
          <p:cNvPr id="3" name="Picture 2" descr="Radio transmit levels - Setu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371600"/>
            <a:ext cx="7738284" cy="36197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000" y="5257800"/>
            <a:ext cx="77861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Airmail numbers get you close to No ALC easier than using RMS Express does</a:t>
            </a:r>
          </a:p>
          <a:p>
            <a:endParaRPr lang="en-US" dirty="0" smtClean="0"/>
          </a:p>
          <a:p>
            <a:r>
              <a:rPr lang="en-US" dirty="0" smtClean="0"/>
              <a:t>Test using the </a:t>
            </a:r>
            <a:r>
              <a:rPr lang="en-US" dirty="0" err="1" smtClean="0"/>
              <a:t>Winlink</a:t>
            </a:r>
            <a:r>
              <a:rPr lang="en-US" dirty="0" smtClean="0"/>
              <a:t> Express Level </a:t>
            </a:r>
            <a:r>
              <a:rPr lang="en-US" dirty="0" smtClean="0"/>
              <a:t>test and do a final adjust for NO </a:t>
            </a:r>
            <a:r>
              <a:rPr lang="en-US" dirty="0" smtClean="0"/>
              <a:t>ALC</a:t>
            </a:r>
          </a:p>
          <a:p>
            <a:r>
              <a:rPr lang="en-US" dirty="0" smtClean="0"/>
              <a:t>Exit the program to save </a:t>
            </a:r>
            <a:r>
              <a:rPr lang="en-US" smtClean="0"/>
              <a:t>the parameters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13197</TotalTime>
  <Words>739</Words>
  <Application>Microsoft Office PowerPoint</Application>
  <PresentationFormat>On-screen Show (4:3)</PresentationFormat>
  <Paragraphs>101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  “Winlink Express” Pactor setup (formally RMS Express) 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Winlink – RMS Express</dc:title>
  <dc:creator>Ed Gorse</dc:creator>
  <cp:lastModifiedBy>Ed Gorse</cp:lastModifiedBy>
  <cp:revision>1321</cp:revision>
  <dcterms:created xsi:type="dcterms:W3CDTF">2016-05-30T04:13:44Z</dcterms:created>
  <dcterms:modified xsi:type="dcterms:W3CDTF">2016-07-25T16:39:53Z</dcterms:modified>
</cp:coreProperties>
</file>